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d559b82c66b74649"/>
  </p:sldMasterIdLst>
  <p:sldIdLst>
    <p:sldId id="264" r:id="R3e918a3655ec4e89"/>
    <p:sldId id="265" r:id="R6e815c5266b54f6f"/>
    <p:sldId id="266" r:id="R4cae4d4cecc14005"/>
    <p:sldId id="267" r:id="R82aae152e5a34b8b"/>
    <p:sldId id="268" r:id="Raf8c4a1a00a34494"/>
    <p:sldId id="269" r:id="Rf2a6cdd8fa844c91"/>
    <p:sldId id="270" r:id="Rb01af7b0120449a8"/>
    <p:sldId id="271" r:id="Rfc193fb0ecb544a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d559b82c66b74649" /><Relationship Type="http://schemas.openxmlformats.org/officeDocument/2006/relationships/theme" Target="/ppt/slideMasters/theme/theme2.xml" Id="R2e7aedb264964d1f" /><Relationship Type="http://schemas.openxmlformats.org/officeDocument/2006/relationships/slide" Target="/ppt/slides/slide9.xml" Id="R3e918a3655ec4e89" /><Relationship Type="http://schemas.openxmlformats.org/officeDocument/2006/relationships/slide" Target="/ppt/slides/slidea.xml" Id="R6e815c5266b54f6f" /><Relationship Type="http://schemas.openxmlformats.org/officeDocument/2006/relationships/slide" Target="/ppt/slides/slideb.xml" Id="R4cae4d4cecc14005" /><Relationship Type="http://schemas.openxmlformats.org/officeDocument/2006/relationships/slide" Target="/ppt/slides/slidec.xml" Id="R82aae152e5a34b8b" /><Relationship Type="http://schemas.openxmlformats.org/officeDocument/2006/relationships/tableStyles" Target="/ppt/tableStyles.xml" Id="Rc8cfa9e307a24b64" /><Relationship Type="http://schemas.openxmlformats.org/officeDocument/2006/relationships/slide" Target="/ppt/slides/slided.xml" Id="Raf8c4a1a00a34494" /><Relationship Type="http://schemas.openxmlformats.org/officeDocument/2006/relationships/slide" Target="/ppt/slides/slidee.xml" Id="Rf2a6cdd8fa844c91" /><Relationship Type="http://schemas.openxmlformats.org/officeDocument/2006/relationships/slide" Target="/ppt/slides/slidef.xml" Id="Rb01af7b0120449a8" /><Relationship Type="http://schemas.openxmlformats.org/officeDocument/2006/relationships/slide" Target="/ppt/slides/slide10.xml" Id="Rfc193fb0ecb544a9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2f7c5874b43480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c003f90ad614af8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34926e67b754d6b" /><Relationship Type="http://schemas.openxmlformats.org/officeDocument/2006/relationships/slideMaster" Target="/ppt/slideMasters/slideMaster2.xml" Id="Rfc2bec19ba944c8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1e732aed24d4c4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34926e67b754d6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e097353a5cb45a2" /><Relationship Type="http://schemas.openxmlformats.org/officeDocument/2006/relationships/slideLayout" Target="/ppt/slideLayouts/slideLayout2.xml" Id="Rfc4459285c9548de" /><Relationship Type="http://schemas.openxmlformats.org/officeDocument/2006/relationships/slideLayout" Target="/ppt/slideLayouts/slideLayout3.xml" Id="R06403a267bc64571" /><Relationship Type="http://schemas.openxmlformats.org/officeDocument/2006/relationships/slideLayout" Target="/ppt/slideLayouts/slideLayout4.xml" Id="Rfd8b3f9357b54acc" /><Relationship Type="http://schemas.openxmlformats.org/officeDocument/2006/relationships/slideLayout" Target="/ppt/slideLayouts/slideLayout5.xml" Id="Rec4a380deb714a98" /><Relationship Type="http://schemas.openxmlformats.org/officeDocument/2006/relationships/image" Target="/ppt/media/image2.bin" Id="R1e0a2d396bcc4f72" /><Relationship Type="http://schemas.openxmlformats.org/officeDocument/2006/relationships/image" Target="/ppt/media/image.bin" Id="R2cede7d1f8fe4628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1e0a2d396bcc4f7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2cede7d1f8fe46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d8b3f9357b54acc"/>
    <p:sldLayoutId id="2147483652" r:id="R06403a267bc64571"/>
    <p:sldLayoutId id="2147483651" r:id="Rfc4459285c9548de"/>
    <p:sldLayoutId id="2147483654" r:id="Rec4a380deb714a9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75d4a6fa512b42de" /><Relationship Type="http://schemas.openxmlformats.org/officeDocument/2006/relationships/chart" Target="/ppt/slides/charts/chart29.xml" Id="R9a76558eab854eb5" /><Relationship Type="http://schemas.openxmlformats.org/officeDocument/2006/relationships/chart" Target="/ppt/slides/charts/chart2a.xml" Id="R5845ddb2b683414c" /><Relationship Type="http://schemas.openxmlformats.org/officeDocument/2006/relationships/chart" Target="/ppt/slides/charts/chart2b.xml" Id="R00161eef10af45f8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95e909aa15604353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ac8f349ebd0d456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f80c916cd9b24c1b" /><Relationship Type="http://schemas.openxmlformats.org/officeDocument/2006/relationships/slideLayout" Target="/ppt/slideLayouts/slideLayout5.xml" Id="Rf3dc7acda8874f1d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216b6eb15ce4a45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185364f046ca4037" /><Relationship Type="http://schemas.openxmlformats.org/officeDocument/2006/relationships/image" Target="/ppt/media/image4.bin" Id="R196088182aa74e18" /><Relationship Type="http://schemas.openxmlformats.org/officeDocument/2006/relationships/slideLayout" Target="/ppt/slideLayouts/slideLayout5.xml" Id="R164b84c2ba504e54" /><Relationship Type="http://schemas.openxmlformats.org/officeDocument/2006/relationships/chart" Target="/ppt/slides/charts/chart15.xml" Id="R7e893f4b0fa1474c" /><Relationship Type="http://schemas.openxmlformats.org/officeDocument/2006/relationships/chart" Target="/ppt/slides/charts/chart16.xml" Id="R142bb92912dc473b" /><Relationship Type="http://schemas.openxmlformats.org/officeDocument/2006/relationships/chart" Target="/ppt/slides/charts/chart17.xml" Id="R781ce94515a449d4" /><Relationship Type="http://schemas.openxmlformats.org/officeDocument/2006/relationships/chart" Target="/ppt/slides/charts/chart18.xml" Id="Rd6d2a766f7934133" /><Relationship Type="http://schemas.openxmlformats.org/officeDocument/2006/relationships/chart" Target="/ppt/slides/charts/chart19.xml" Id="R9326b98159d54de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73fc81100b6f494d" /><Relationship Type="http://schemas.openxmlformats.org/officeDocument/2006/relationships/image" Target="/ppt/media/image4.bin" Id="R9cb31828e4c44f0e" /><Relationship Type="http://schemas.openxmlformats.org/officeDocument/2006/relationships/slideLayout" Target="/ppt/slideLayouts/slideLayout5.xml" Id="R25d7bc738b764671" /><Relationship Type="http://schemas.openxmlformats.org/officeDocument/2006/relationships/chart" Target="/ppt/slides/charts/chart1b.xml" Id="R43ad8b885f6d4d5c" /><Relationship Type="http://schemas.openxmlformats.org/officeDocument/2006/relationships/chart" Target="/ppt/slides/charts/chart1c.xml" Id="Red8947d75deb4d1d" /><Relationship Type="http://schemas.openxmlformats.org/officeDocument/2006/relationships/chart" Target="/ppt/slides/charts/chart1d.xml" Id="Rf8665e5113be4652" /><Relationship Type="http://schemas.openxmlformats.org/officeDocument/2006/relationships/chart" Target="/ppt/slides/charts/chart1e.xml" Id="Rf1412e840f8c4720" /><Relationship Type="http://schemas.openxmlformats.org/officeDocument/2006/relationships/chart" Target="/ppt/slides/charts/chart1f.xml" Id="R68e2c9cb05084a75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1ea0af0253e042c5" /><Relationship Type="http://schemas.openxmlformats.org/officeDocument/2006/relationships/image" Target="/ppt/media/image4.bin" Id="R0c9676b2e79b4f74" /><Relationship Type="http://schemas.openxmlformats.org/officeDocument/2006/relationships/slideLayout" Target="/ppt/slideLayouts/slideLayout5.xml" Id="Rb34e098f3c924fcb" /><Relationship Type="http://schemas.openxmlformats.org/officeDocument/2006/relationships/chart" Target="/ppt/slides/charts/chart21.xml" Id="R09dc518569ad4166" /><Relationship Type="http://schemas.openxmlformats.org/officeDocument/2006/relationships/chart" Target="/ppt/slides/charts/chart22.xml" Id="R47efcc05fe2a4b62" /><Relationship Type="http://schemas.openxmlformats.org/officeDocument/2006/relationships/chart" Target="/ppt/slides/charts/chart23.xml" Id="Raa23599820604c03" /><Relationship Type="http://schemas.openxmlformats.org/officeDocument/2006/relationships/chart" Target="/ppt/slides/charts/chart24.xml" Id="Rd9f7d4919ccf4560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Landerigatan 17 A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5.385714</c:v>
              </c:pt>
              <c:pt idx="1">
                <c:v>5.117021</c:v>
              </c:pt>
              <c:pt idx="2">
                <c:v>4.915789</c:v>
              </c:pt>
              <c:pt idx="3">
                <c:v>5.190000</c:v>
              </c:pt>
              <c:pt idx="4">
                <c:v>4.444444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Stjärnan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6.000000</c:v>
              </c:pt>
              <c:pt idx="1">
                <c:v>5.769231</c:v>
              </c:pt>
              <c:pt idx="2">
                <c:v>5.888889</c:v>
              </c:pt>
              <c:pt idx="3">
                <c:v>5.923077</c:v>
              </c:pt>
              <c:pt idx="4">
                <c:v>5.555556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0.111111</c:v>
              </c:pt>
              <c:pt idx="1">
                <c:v>0.444444</c:v>
              </c:pt>
              <c:pt idx="2">
                <c:v>0.222222</c:v>
              </c:pt>
              <c:pt idx="3">
                <c:v>0.222222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0.555556</c:v>
              </c:pt>
              <c:pt idx="1">
                <c:v>0.444444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0.888889</c:v>
              </c:pt>
              <c:pt idx="1">
                <c:v>0.111111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Stjärnan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a76558eab854eb5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845ddb2b683414c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0161eef10af45f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Stjärnan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Landerigatan 17 A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Stjärnan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f80c916cd9b24c1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Stjärnan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7.0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17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e893f4b0fa1474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42bb92912dc473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81ce94515a449d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6d2a766f793413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9326b98159d54de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85364f046ca403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96088182aa74e1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Stjärnan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17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3ad8b885f6d4d5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d8947d75deb4d1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8665e5113be465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1412e840f8c472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8e2c9cb05084a7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3fc81100b6f494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cb31828e4c44f0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Stjärnan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17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9dc518569ad416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7efcc05fe2a4b6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a23599820604c0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9f7d4919ccf456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ea0af0253e042c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c9676b2e79b4f7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2017-02-01T10:48:31.438Z</dcterms:created>
  <dcterms:modified xsi:type="dcterms:W3CDTF">2017-02-01T10:48:31.438Z</dcterms:modified>
</cp:coreProperties>
</file>